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324" r:id="rId2"/>
    <p:sldId id="261" r:id="rId3"/>
    <p:sldId id="268" r:id="rId4"/>
    <p:sldId id="279" r:id="rId5"/>
    <p:sldId id="309" r:id="rId6"/>
    <p:sldId id="326" r:id="rId7"/>
    <p:sldId id="327" r:id="rId8"/>
    <p:sldId id="328" r:id="rId9"/>
    <p:sldId id="329" r:id="rId10"/>
    <p:sldId id="32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01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F88"/>
    <a:srgbClr val="4CD2B1"/>
    <a:srgbClr val="00BCD4"/>
    <a:srgbClr val="429AE2"/>
    <a:srgbClr val="E8ECEB"/>
    <a:srgbClr val="99A6AF"/>
    <a:srgbClr val="393D50"/>
    <a:srgbClr val="2C2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37" autoAdjust="0"/>
  </p:normalViewPr>
  <p:slideViewPr>
    <p:cSldViewPr snapToGrid="0" showGuides="1">
      <p:cViewPr varScale="1">
        <p:scale>
          <a:sx n="114" d="100"/>
          <a:sy n="114" d="100"/>
        </p:scale>
        <p:origin x="690" y="114"/>
      </p:cViewPr>
      <p:guideLst>
        <p:guide orient="horz" pos="2160"/>
        <p:guide pos="3840"/>
        <p:guide pos="257"/>
        <p:guide orient="horz" pos="264"/>
        <p:guide pos="7401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2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5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3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3982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31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8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991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2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58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 userDrawn="1"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 userDrawn="1"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121C4A-49D1-49F3-9849-AA9DE8A98E1A}"/>
              </a:ext>
            </a:extLst>
          </p:cNvPr>
          <p:cNvSpPr/>
          <p:nvPr userDrawn="1"/>
        </p:nvSpPr>
        <p:spPr>
          <a:xfrm>
            <a:off x="10492046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 userDrawn="1"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 userDrawn="1"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06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9" r:id="rId2"/>
    <p:sldLayoutId id="2147483708" r:id="rId3"/>
    <p:sldLayoutId id="2147483707" r:id="rId4"/>
    <p:sldLayoutId id="2147483706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79" r:id="rId15"/>
    <p:sldLayoutId id="2147483680" r:id="rId16"/>
    <p:sldLayoutId id="2147483676" r:id="rId17"/>
    <p:sldLayoutId id="2147483677" r:id="rId18"/>
    <p:sldLayoutId id="214748371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10.png"/><Relationship Id="rId5" Type="http://schemas.microsoft.com/office/2007/relationships/media" Target="../media/media4.mp3"/><Relationship Id="rId10" Type="http://schemas.openxmlformats.org/officeDocument/2006/relationships/image" Target="../media/image9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9123" y="345114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Programmering - årsprøve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r>
              <a:rPr lang="en-ID" sz="8000" b="1" dirty="0">
                <a:solidFill>
                  <a:schemeClr val="accent1"/>
                </a:solidFill>
              </a:rPr>
              <a:t>Cops &amp; Robbers</a:t>
            </a:r>
          </a:p>
        </p:txBody>
      </p:sp>
    </p:spTree>
    <p:extLst>
      <p:ext uri="{BB962C8B-B14F-4D97-AF65-F5344CB8AC3E}">
        <p14:creationId xmlns:p14="http://schemas.microsoft.com/office/powerpoint/2010/main" val="287446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345114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D" sz="18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For The Attention</a:t>
            </a:r>
            <a:endParaRPr lang="en-US" sz="1800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r>
              <a:rPr lang="en-ID" sz="8000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55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75EEADC-D2D5-4DCE-8B39-CA967A351ACE}"/>
              </a:ext>
            </a:extLst>
          </p:cNvPr>
          <p:cNvSpPr/>
          <p:nvPr/>
        </p:nvSpPr>
        <p:spPr>
          <a:xfrm>
            <a:off x="5254962" y="1872559"/>
            <a:ext cx="1771650" cy="1771646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60EB1DB-F4B6-45C3-8D9D-EE28FA88A95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6" b="15116"/>
          <a:stretch>
            <a:fillRect/>
          </a:stretch>
        </p:blipFill>
        <p:spPr>
          <a:xfrm>
            <a:off x="5257800" y="1878747"/>
            <a:ext cx="1771650" cy="1771650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0F19E8E-53B8-4A60-89E6-280617206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 err="1"/>
              <a:t>Introduktion</a:t>
            </a:r>
            <a:endParaRPr lang="en-ID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Velkommen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53082-B0EE-43DB-AED7-3A5F3EB101EA}"/>
              </a:ext>
            </a:extLst>
          </p:cNvPr>
          <p:cNvSpPr txBox="1"/>
          <p:nvPr/>
        </p:nvSpPr>
        <p:spPr>
          <a:xfrm>
            <a:off x="1564773" y="3873965"/>
            <a:ext cx="9062454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6"/>
              </a:buClr>
            </a:pPr>
            <a:r>
              <a:rPr lang="da-DK" sz="1200" dirty="0">
                <a:ea typeface="Open Sans" panose="020B0606030504020204" pitchFamily="34" charset="0"/>
                <a:cs typeface="Open Sans" panose="020B0606030504020204" pitchFamily="34" charset="0"/>
              </a:rPr>
              <a:t>Her er en præsentation af et program, hvor en røver forsøger at flygte fra politiet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45D19-3D1A-4041-9FC6-EEAA69690CFE}"/>
              </a:ext>
            </a:extLst>
          </p:cNvPr>
          <p:cNvSpPr txBox="1"/>
          <p:nvPr/>
        </p:nvSpPr>
        <p:spPr>
          <a:xfrm>
            <a:off x="4492013" y="5195260"/>
            <a:ext cx="3207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Poppins" panose="02000000000000000000" pitchFamily="2" charset="0"/>
              </a:rPr>
              <a:t>Andreas Petersen – Cops &amp; Robbers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1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2058" y="763771"/>
            <a:ext cx="11363111" cy="588220"/>
          </a:xfrm>
        </p:spPr>
        <p:txBody>
          <a:bodyPr/>
          <a:lstStyle/>
          <a:p>
            <a:r>
              <a:rPr lang="da-DK" dirty="0"/>
              <a:t>Indledende beskrivelse af mål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058" y="435537"/>
            <a:ext cx="11363111" cy="588220"/>
          </a:xfrm>
        </p:spPr>
        <p:txBody>
          <a:bodyPr/>
          <a:lstStyle/>
          <a:p>
            <a:r>
              <a:rPr lang="da-DK" dirty="0"/>
              <a:t>Overordnede mål for programmet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13BCF7-9C5A-4A73-813E-AFA03071E852}"/>
              </a:ext>
            </a:extLst>
          </p:cNvPr>
          <p:cNvSpPr txBox="1"/>
          <p:nvPr/>
        </p:nvSpPr>
        <p:spPr>
          <a:xfrm>
            <a:off x="5929806" y="2003501"/>
            <a:ext cx="5397585" cy="82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Det er vigtigt, når man gerne vil lave et program, at man fremstiller nogle mål, så man er sikker på, at programmet i sit endelige stadie har den ønskede form og funktion.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96524CB-0999-489B-AD56-6CFBE847BF78}"/>
              </a:ext>
            </a:extLst>
          </p:cNvPr>
          <p:cNvSpPr txBox="1"/>
          <p:nvPr/>
        </p:nvSpPr>
        <p:spPr>
          <a:xfrm>
            <a:off x="526534" y="3913435"/>
            <a:ext cx="54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01</a:t>
            </a:r>
            <a:endParaRPr lang="id-ID" sz="24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0DC830-AF57-4C99-9368-601F75464923}"/>
              </a:ext>
            </a:extLst>
          </p:cNvPr>
          <p:cNvSpPr txBox="1"/>
          <p:nvPr/>
        </p:nvSpPr>
        <p:spPr>
          <a:xfrm>
            <a:off x="1032058" y="3944212"/>
            <a:ext cx="287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+mj-lt"/>
              </a:rPr>
              <a:t>Strategisk forbedring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E79A96F-3DCD-46E0-9504-0C6C556FE038}"/>
              </a:ext>
            </a:extLst>
          </p:cNvPr>
          <p:cNvSpPr txBox="1"/>
          <p:nvPr/>
        </p:nvSpPr>
        <p:spPr>
          <a:xfrm>
            <a:off x="526534" y="4344323"/>
            <a:ext cx="3380385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Politiets og røverens strategi skal hver for sig </a:t>
            </a:r>
            <a:r>
              <a:rPr lang="da-DK" sz="1050" dirty="0" err="1">
                <a:ea typeface="Open Sans Light" panose="020B0306030504020204" pitchFamily="34" charset="0"/>
                <a:cs typeface="Open Sans Light" panose="020B0306030504020204" pitchFamily="34" charset="0"/>
              </a:rPr>
              <a:t>for-bedres</a:t>
            </a: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, så programmets visuelle aspekt bliver mere spændende at se beskue.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3384D44-1000-48F7-AA64-6A25E264F46F}"/>
              </a:ext>
            </a:extLst>
          </p:cNvPr>
          <p:cNvSpPr txBox="1"/>
          <p:nvPr/>
        </p:nvSpPr>
        <p:spPr>
          <a:xfrm>
            <a:off x="4192228" y="3913435"/>
            <a:ext cx="62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02</a:t>
            </a:r>
            <a:endParaRPr lang="id-ID" sz="24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4A1954C-4ABB-45D5-B6AB-00DC1C432C72}"/>
              </a:ext>
            </a:extLst>
          </p:cNvPr>
          <p:cNvSpPr txBox="1"/>
          <p:nvPr/>
        </p:nvSpPr>
        <p:spPr>
          <a:xfrm>
            <a:off x="4742883" y="3944212"/>
            <a:ext cx="282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+mj-lt"/>
              </a:rPr>
              <a:t>Æstetisk forbedring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0C220DA-A064-4DDE-B2ED-7B5D403FA8AD}"/>
              </a:ext>
            </a:extLst>
          </p:cNvPr>
          <p:cNvSpPr txBox="1"/>
          <p:nvPr/>
        </p:nvSpPr>
        <p:spPr>
          <a:xfrm>
            <a:off x="4192228" y="4344323"/>
            <a:ext cx="3380385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Udover spændingsforbedring i form af forbedringer af strategi, skal udseendet også forbedres til bedre at </a:t>
            </a:r>
            <a:r>
              <a:rPr lang="da-DK" sz="1050" dirty="0" err="1">
                <a:ea typeface="Open Sans Light" panose="020B0306030504020204" pitchFamily="34" charset="0"/>
                <a:cs typeface="Open Sans Light" panose="020B0306030504020204" pitchFamily="34" charset="0"/>
              </a:rPr>
              <a:t>re-præsentere</a:t>
            </a: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 en røver, som flygter fra politiet.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0DCFA89-2852-4B2B-A9BA-788227019B67}"/>
              </a:ext>
            </a:extLst>
          </p:cNvPr>
          <p:cNvSpPr txBox="1"/>
          <p:nvPr/>
        </p:nvSpPr>
        <p:spPr>
          <a:xfrm>
            <a:off x="7843204" y="3913435"/>
            <a:ext cx="62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03</a:t>
            </a:r>
            <a:endParaRPr lang="id-ID" sz="24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6C1F7CD-C318-44AA-95BD-46648BE857B7}"/>
              </a:ext>
            </a:extLst>
          </p:cNvPr>
          <p:cNvSpPr txBox="1"/>
          <p:nvPr/>
        </p:nvSpPr>
        <p:spPr>
          <a:xfrm>
            <a:off x="8393859" y="3944212"/>
            <a:ext cx="282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+mj-lt"/>
              </a:rPr>
              <a:t>Audioteknisk forbedring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2615FB4-4CF3-49AB-9646-6DBF6D4CC5F7}"/>
              </a:ext>
            </a:extLst>
          </p:cNvPr>
          <p:cNvSpPr txBox="1"/>
          <p:nvPr/>
        </p:nvSpPr>
        <p:spPr>
          <a:xfrm>
            <a:off x="7843204" y="4344323"/>
            <a:ext cx="3380385" cy="103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Som det sidste mål, skal lyden også forbedres (tilføjes) til alle aspekter af programmet; der skal være </a:t>
            </a:r>
            <a:r>
              <a:rPr lang="da-DK" sz="1050" dirty="0" err="1">
                <a:ea typeface="Open Sans Light" panose="020B0306030504020204" pitchFamily="34" charset="0"/>
                <a:cs typeface="Open Sans Light" panose="020B0306030504020204" pitchFamily="34" charset="0"/>
              </a:rPr>
              <a:t>bag-grunds</a:t>
            </a: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 musik og lydeffekter, som skal aktiveres ved forskellige events.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3535A06-30E0-488D-AD9F-AB9D508EAA12}"/>
              </a:ext>
            </a:extLst>
          </p:cNvPr>
          <p:cNvSpPr txBox="1"/>
          <p:nvPr/>
        </p:nvSpPr>
        <p:spPr>
          <a:xfrm>
            <a:off x="5929806" y="1541836"/>
            <a:ext cx="465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accent1"/>
                </a:solidFill>
                <a:latin typeface="+mj-lt"/>
              </a:rPr>
              <a:t>Hvorfor skal programmet have mål?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20F40CD-4AA5-4B12-AD40-87482A40B2E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7218" b="17218"/>
          <a:stretch>
            <a:fillRect/>
          </a:stretch>
        </p:blipFill>
        <p:spPr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18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06" grpId="0"/>
          <p:bldP spid="107" grpId="0"/>
          <p:bldP spid="108" grpId="0"/>
          <p:bldP spid="110" grpId="0"/>
          <p:bldP spid="111" grpId="0"/>
          <p:bldP spid="112" grpId="0"/>
          <p:bldP spid="114" grpId="0"/>
          <p:bldP spid="115" grpId="0"/>
          <p:bldP spid="116" grpId="0"/>
          <p:bldP spid="1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06" grpId="0"/>
          <p:bldP spid="107" grpId="0"/>
          <p:bldP spid="108" grpId="0"/>
          <p:bldP spid="110" grpId="0"/>
          <p:bldP spid="111" grpId="0"/>
          <p:bldP spid="112" grpId="0"/>
          <p:bldP spid="114" grpId="0"/>
          <p:bldP spid="115" grpId="0"/>
          <p:bldP spid="116" grpId="0"/>
          <p:bldP spid="11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273" y="772860"/>
            <a:ext cx="11363111" cy="588220"/>
          </a:xfrm>
        </p:spPr>
        <p:txBody>
          <a:bodyPr/>
          <a:lstStyle/>
          <a:p>
            <a:r>
              <a:rPr lang="en-ID" dirty="0" err="1"/>
              <a:t>Programmet</a:t>
            </a:r>
            <a:endParaRPr lang="en-ID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Showcase</a:t>
            </a:r>
          </a:p>
        </p:txBody>
      </p:sp>
      <p:pic>
        <p:nvPicPr>
          <p:cNvPr id="7" name="Cropped c&amp;r v3.0">
            <a:hlinkClick r:id="" action="ppaction://media"/>
            <a:extLst>
              <a:ext uri="{FF2B5EF4-FFF2-40B4-BE49-F238E27FC236}">
                <a16:creationId xmlns:a16="http://schemas.microsoft.com/office/drawing/2014/main" id="{DBCCD404-A7E1-43F0-9697-2FE5299F84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649" y="1246438"/>
            <a:ext cx="4838702" cy="483870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786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6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4" y="530985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Nu er det blevet tid til at beskrive koden, som gør programmet muligt.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4" y="446218"/>
            <a:ext cx="11363111" cy="868846"/>
          </a:xfrm>
        </p:spPr>
        <p:txBody>
          <a:bodyPr/>
          <a:lstStyle/>
          <a:p>
            <a:r>
              <a:rPr lang="da-DK" sz="6600" dirty="0">
                <a:solidFill>
                  <a:schemeClr val="accent1"/>
                </a:solidFill>
              </a:rPr>
              <a:t>Koden bag programmet!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78AFF-FF35-4BEB-8732-FB2C5423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49" y="880641"/>
            <a:ext cx="79629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4" y="530985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Røverens strategi er, at øge vægtningen for, hvor meget han bevæger sig væk fra politiet i takt med, at politiet kommer nærmere røveren.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3" y="857278"/>
            <a:ext cx="11363111" cy="8688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sz="6600" dirty="0">
                <a:solidFill>
                  <a:schemeClr val="accent1"/>
                </a:solidFill>
              </a:rPr>
              <a:t>Strategisk forbedring</a:t>
            </a:r>
          </a:p>
          <a:p>
            <a:pPr>
              <a:spcBef>
                <a:spcPts val="0"/>
              </a:spcBef>
            </a:pPr>
            <a:r>
              <a:rPr lang="da-DK" sz="6600" u="sng" dirty="0">
                <a:solidFill>
                  <a:schemeClr val="accent1"/>
                </a:solidFill>
              </a:rPr>
              <a:t>Røveren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78AFF-FF35-4BEB-8732-FB2C5423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727" y="2347432"/>
            <a:ext cx="4770542" cy="26921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3" y="6000722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Røverens strategi er, at øge vægtningen for, hvor meget han bevæger sig væk fra politiet i takt med, at politiet kommer nærmere røveren.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3" y="857278"/>
            <a:ext cx="11363111" cy="8688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sz="6600" dirty="0">
                <a:solidFill>
                  <a:schemeClr val="accent1"/>
                </a:solidFill>
              </a:rPr>
              <a:t>Strategisk forbedring</a:t>
            </a:r>
          </a:p>
          <a:p>
            <a:pPr>
              <a:spcBef>
                <a:spcPts val="0"/>
              </a:spcBef>
            </a:pPr>
            <a:r>
              <a:rPr lang="da-DK" sz="6600" u="sng" dirty="0">
                <a:solidFill>
                  <a:schemeClr val="accent1"/>
                </a:solidFill>
              </a:rPr>
              <a:t>Politiet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78AFF-FF35-4BEB-8732-FB2C5423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11" y="2272977"/>
            <a:ext cx="3679974" cy="367997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98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3" y="6000722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Billeder, som repræsenterer røveren og politiet er tilføjet til programmet.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2" y="318876"/>
            <a:ext cx="11363111" cy="8688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sz="6600" dirty="0">
                <a:solidFill>
                  <a:schemeClr val="accent1"/>
                </a:solidFill>
              </a:rPr>
              <a:t>Æstetisk forbedring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78AFF-FF35-4BEB-8732-FB2C5423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4" y="1628845"/>
            <a:ext cx="5877886" cy="41984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EAC284-9E7F-4050-A2FF-17F29E6D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28" y="2360350"/>
            <a:ext cx="1491139" cy="2137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8AA69-85B9-4381-A925-146AA9D4F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1" y="2753083"/>
            <a:ext cx="3152476" cy="1351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FD576-81EF-479A-A739-31B5A818C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1" y="2753083"/>
            <a:ext cx="3152476" cy="1351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D1FC28-07E2-48C6-A8F6-679A77921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1" y="2739682"/>
            <a:ext cx="3152476" cy="13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3" y="6000722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Lydfiler, som gør programmet mere interessant.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3" y="305545"/>
            <a:ext cx="11363111" cy="8688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sz="6600" dirty="0">
                <a:solidFill>
                  <a:schemeClr val="accent1"/>
                </a:solidFill>
              </a:rPr>
              <a:t>Audioteknisk forbedring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78AFF-FF35-4BEB-8732-FB2C5423F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3" y="1327310"/>
            <a:ext cx="4577566" cy="50790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mc_oof">
            <a:hlinkClick r:id="" action="ppaction://media"/>
            <a:extLst>
              <a:ext uri="{FF2B5EF4-FFF2-40B4-BE49-F238E27FC236}">
                <a16:creationId xmlns:a16="http://schemas.microsoft.com/office/drawing/2014/main" id="{647A54E9-B040-417B-BA9E-4B9F18900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06332" y="2600417"/>
            <a:ext cx="609600" cy="609600"/>
          </a:xfrm>
          <a:prstGeom prst="rect">
            <a:avLst/>
          </a:prstGeom>
        </p:spPr>
      </p:pic>
      <p:pic>
        <p:nvPicPr>
          <p:cNvPr id="5" name="oof">
            <a:hlinkClick r:id="" action="ppaction://media"/>
            <a:extLst>
              <a:ext uri="{FF2B5EF4-FFF2-40B4-BE49-F238E27FC236}">
                <a16:creationId xmlns:a16="http://schemas.microsoft.com/office/drawing/2014/main" id="{5275BB51-5B12-4AA1-9C20-808A14FF58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06332" y="3537642"/>
            <a:ext cx="609600" cy="609600"/>
          </a:xfrm>
          <a:prstGeom prst="rect">
            <a:avLst/>
          </a:prstGeom>
        </p:spPr>
      </p:pic>
      <p:pic>
        <p:nvPicPr>
          <p:cNvPr id="7" name="rollin">
            <a:hlinkClick r:id="" action="ppaction://media"/>
            <a:extLst>
              <a:ext uri="{FF2B5EF4-FFF2-40B4-BE49-F238E27FC236}">
                <a16:creationId xmlns:a16="http://schemas.microsoft.com/office/drawing/2014/main" id="{A9A4765A-A8F3-4A73-BFDF-740FB7E1D62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86398" y="2600417"/>
            <a:ext cx="609600" cy="609600"/>
          </a:xfrm>
          <a:prstGeom prst="rect">
            <a:avLst/>
          </a:prstGeom>
        </p:spPr>
      </p:pic>
      <p:pic>
        <p:nvPicPr>
          <p:cNvPr id="8" name="crap_rave">
            <a:hlinkClick r:id="" action="ppaction://media"/>
            <a:extLst>
              <a:ext uri="{FF2B5EF4-FFF2-40B4-BE49-F238E27FC236}">
                <a16:creationId xmlns:a16="http://schemas.microsoft.com/office/drawing/2014/main" id="{2747B137-27AD-42C7-9731-57D18A6A597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86398" y="3537642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8BCD8-8600-42E1-AAA3-23BA311E854B}"/>
              </a:ext>
            </a:extLst>
          </p:cNvPr>
          <p:cNvSpPr txBox="1"/>
          <p:nvPr/>
        </p:nvSpPr>
        <p:spPr>
          <a:xfrm>
            <a:off x="6223246" y="2678836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rollin.mp3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6D85E-4655-4872-B381-9160331C9A4D}"/>
              </a:ext>
            </a:extLst>
          </p:cNvPr>
          <p:cNvSpPr txBox="1"/>
          <p:nvPr/>
        </p:nvSpPr>
        <p:spPr>
          <a:xfrm>
            <a:off x="6223246" y="3657776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crap_rave.mp3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82353-72C3-48F4-82ED-BA04490E1136}"/>
              </a:ext>
            </a:extLst>
          </p:cNvPr>
          <p:cNvSpPr txBox="1"/>
          <p:nvPr/>
        </p:nvSpPr>
        <p:spPr>
          <a:xfrm>
            <a:off x="9515066" y="2681187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mc_oof.mp3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41633-231C-470C-B025-732428E53A76}"/>
              </a:ext>
            </a:extLst>
          </p:cNvPr>
          <p:cNvSpPr txBox="1"/>
          <p:nvPr/>
        </p:nvSpPr>
        <p:spPr>
          <a:xfrm>
            <a:off x="9515066" y="3657776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oof.mp3</a:t>
            </a:r>
          </a:p>
        </p:txBody>
      </p:sp>
    </p:spTree>
    <p:extLst>
      <p:ext uri="{BB962C8B-B14F-4D97-AF65-F5344CB8AC3E}">
        <p14:creationId xmlns:p14="http://schemas.microsoft.com/office/powerpoint/2010/main" val="210787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9" grpId="0"/>
      <p:bldP spid="11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12065</TotalTime>
  <Words>295</Words>
  <Application>Microsoft Office PowerPoint</Application>
  <PresentationFormat>Widescreen</PresentationFormat>
  <Paragraphs>39</Paragraphs>
  <Slides>10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Kozuka Gothic Pr6N EL</vt:lpstr>
      <vt:lpstr>Open Sans</vt:lpstr>
      <vt:lpstr>Open Sans Light</vt:lpstr>
      <vt:lpstr>Poppins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Andreas Guldberg Duelund Petersen</cp:lastModifiedBy>
  <cp:revision>126</cp:revision>
  <dcterms:created xsi:type="dcterms:W3CDTF">2016-11-04T05:31:34Z</dcterms:created>
  <dcterms:modified xsi:type="dcterms:W3CDTF">2019-06-06T13:31:01Z</dcterms:modified>
</cp:coreProperties>
</file>